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0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EAA0A-5B0C-4C1C-A565-1A65AB171AC1}" v="50" dt="2022-02-22T14:00:39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e Tschanz" userId="03ef0689-6812-4aff-a6ab-813fe0a978b1" providerId="ADAL" clId="{249EAA0A-5B0C-4C1C-A565-1A65AB171AC1}"/>
    <pc:docChg chg="undo custSel addSld delSld modSld sldOrd addMainMaster delMainMaster modMainMaster">
      <pc:chgData name="Stefanie Tschanz" userId="03ef0689-6812-4aff-a6ab-813fe0a978b1" providerId="ADAL" clId="{249EAA0A-5B0C-4C1C-A565-1A65AB171AC1}" dt="2022-02-22T14:02:30.435" v="233" actId="680"/>
      <pc:docMkLst>
        <pc:docMk/>
      </pc:docMkLst>
      <pc:sldChg chg="new del">
        <pc:chgData name="Stefanie Tschanz" userId="03ef0689-6812-4aff-a6ab-813fe0a978b1" providerId="ADAL" clId="{249EAA0A-5B0C-4C1C-A565-1A65AB171AC1}" dt="2022-02-22T13:41:39.616" v="35" actId="2696"/>
        <pc:sldMkLst>
          <pc:docMk/>
          <pc:sldMk cId="1018275635" sldId="256"/>
        </pc:sldMkLst>
      </pc:sldChg>
      <pc:sldChg chg="delSp del mod">
        <pc:chgData name="Stefanie Tschanz" userId="03ef0689-6812-4aff-a6ab-813fe0a978b1" providerId="ADAL" clId="{249EAA0A-5B0C-4C1C-A565-1A65AB171AC1}" dt="2022-02-22T13:41:30.608" v="32" actId="2696"/>
        <pc:sldMkLst>
          <pc:docMk/>
          <pc:sldMk cId="1677635537" sldId="256"/>
        </pc:sldMkLst>
        <pc:spChg chg="del">
          <ac:chgData name="Stefanie Tschanz" userId="03ef0689-6812-4aff-a6ab-813fe0a978b1" providerId="ADAL" clId="{249EAA0A-5B0C-4C1C-A565-1A65AB171AC1}" dt="2022-02-22T13:38:40.212" v="0" actId="478"/>
          <ac:spMkLst>
            <pc:docMk/>
            <pc:sldMk cId="1677635537" sldId="256"/>
            <ac:spMk id="2" creationId="{28FC32A1-4833-47A3-B589-90429648D439}"/>
          </ac:spMkLst>
        </pc:spChg>
        <pc:spChg chg="del">
          <ac:chgData name="Stefanie Tschanz" userId="03ef0689-6812-4aff-a6ab-813fe0a978b1" providerId="ADAL" clId="{249EAA0A-5B0C-4C1C-A565-1A65AB171AC1}" dt="2022-02-22T13:38:42.289" v="1" actId="478"/>
          <ac:spMkLst>
            <pc:docMk/>
            <pc:sldMk cId="1677635537" sldId="256"/>
            <ac:spMk id="3" creationId="{D1352F92-AF01-41B8-9BB3-5D44F78D6729}"/>
          </ac:spMkLst>
        </pc:spChg>
      </pc:sldChg>
      <pc:sldChg chg="modSp new mod">
        <pc:chgData name="Stefanie Tschanz" userId="03ef0689-6812-4aff-a6ab-813fe0a978b1" providerId="ADAL" clId="{249EAA0A-5B0C-4C1C-A565-1A65AB171AC1}" dt="2022-02-22T13:43:43.718" v="110" actId="113"/>
        <pc:sldMkLst>
          <pc:docMk/>
          <pc:sldMk cId="3079541679" sldId="256"/>
        </pc:sldMkLst>
        <pc:spChg chg="mod">
          <ac:chgData name="Stefanie Tschanz" userId="03ef0689-6812-4aff-a6ab-813fe0a978b1" providerId="ADAL" clId="{249EAA0A-5B0C-4C1C-A565-1A65AB171AC1}" dt="2022-02-22T13:43:43.718" v="110" actId="113"/>
          <ac:spMkLst>
            <pc:docMk/>
            <pc:sldMk cId="3079541679" sldId="256"/>
            <ac:spMk id="2" creationId="{502F7504-A553-4E27-A97B-9FBC8C519827}"/>
          </ac:spMkLst>
        </pc:spChg>
      </pc:sldChg>
      <pc:sldChg chg="new del">
        <pc:chgData name="Stefanie Tschanz" userId="03ef0689-6812-4aff-a6ab-813fe0a978b1" providerId="ADAL" clId="{249EAA0A-5B0C-4C1C-A565-1A65AB171AC1}" dt="2022-02-22T13:41:31.681" v="33" actId="47"/>
        <pc:sldMkLst>
          <pc:docMk/>
          <pc:sldMk cId="2030423243" sldId="257"/>
        </pc:sldMkLst>
      </pc:sldChg>
      <pc:sldChg chg="addSp modSp new mod ord">
        <pc:chgData name="Stefanie Tschanz" userId="03ef0689-6812-4aff-a6ab-813fe0a978b1" providerId="ADAL" clId="{249EAA0A-5B0C-4C1C-A565-1A65AB171AC1}" dt="2022-02-22T13:58:06.964" v="195" actId="20577"/>
        <pc:sldMkLst>
          <pc:docMk/>
          <pc:sldMk cId="2669011690" sldId="257"/>
        </pc:sldMkLst>
        <pc:spChg chg="add mod">
          <ac:chgData name="Stefanie Tschanz" userId="03ef0689-6812-4aff-a6ab-813fe0a978b1" providerId="ADAL" clId="{249EAA0A-5B0C-4C1C-A565-1A65AB171AC1}" dt="2022-02-22T13:58:06.964" v="195" actId="20577"/>
          <ac:spMkLst>
            <pc:docMk/>
            <pc:sldMk cId="2669011690" sldId="257"/>
            <ac:spMk id="2" creationId="{970E4E2A-906E-4E73-954E-BB2CE4046634}"/>
          </ac:spMkLst>
        </pc:spChg>
      </pc:sldChg>
      <pc:sldChg chg="new del">
        <pc:chgData name="Stefanie Tschanz" userId="03ef0689-6812-4aff-a6ab-813fe0a978b1" providerId="ADAL" clId="{249EAA0A-5B0C-4C1C-A565-1A65AB171AC1}" dt="2022-02-22T13:56:44.126" v="184" actId="2696"/>
        <pc:sldMkLst>
          <pc:docMk/>
          <pc:sldMk cId="1536456675" sldId="258"/>
        </pc:sldMkLst>
      </pc:sldChg>
      <pc:sldChg chg="new del">
        <pc:chgData name="Stefanie Tschanz" userId="03ef0689-6812-4aff-a6ab-813fe0a978b1" providerId="ADAL" clId="{249EAA0A-5B0C-4C1C-A565-1A65AB171AC1}" dt="2022-02-22T13:56:01.715" v="182" actId="2696"/>
        <pc:sldMkLst>
          <pc:docMk/>
          <pc:sldMk cId="3426789418" sldId="258"/>
        </pc:sldMkLst>
      </pc:sldChg>
      <pc:sldChg chg="new">
        <pc:chgData name="Stefanie Tschanz" userId="03ef0689-6812-4aff-a6ab-813fe0a978b1" providerId="ADAL" clId="{249EAA0A-5B0C-4C1C-A565-1A65AB171AC1}" dt="2022-02-22T13:57:06.069" v="185" actId="680"/>
        <pc:sldMkLst>
          <pc:docMk/>
          <pc:sldMk cId="3917418600" sldId="258"/>
        </pc:sldMkLst>
      </pc:sldChg>
      <pc:sldChg chg="delSp modSp new del mod">
        <pc:chgData name="Stefanie Tschanz" userId="03ef0689-6812-4aff-a6ab-813fe0a978b1" providerId="ADAL" clId="{249EAA0A-5B0C-4C1C-A565-1A65AB171AC1}" dt="2022-02-22T13:55:52.168" v="178" actId="47"/>
        <pc:sldMkLst>
          <pc:docMk/>
          <pc:sldMk cId="3946829262" sldId="258"/>
        </pc:sldMkLst>
        <pc:spChg chg="mod">
          <ac:chgData name="Stefanie Tschanz" userId="03ef0689-6812-4aff-a6ab-813fe0a978b1" providerId="ADAL" clId="{249EAA0A-5B0C-4C1C-A565-1A65AB171AC1}" dt="2022-02-22T13:49:49.418" v="139" actId="14100"/>
          <ac:spMkLst>
            <pc:docMk/>
            <pc:sldMk cId="3946829262" sldId="258"/>
            <ac:spMk id="3" creationId="{09FB8E98-7B23-4AA6-BD02-97B24066B9C8}"/>
          </ac:spMkLst>
        </pc:spChg>
        <pc:spChg chg="del">
          <ac:chgData name="Stefanie Tschanz" userId="03ef0689-6812-4aff-a6ab-813fe0a978b1" providerId="ADAL" clId="{249EAA0A-5B0C-4C1C-A565-1A65AB171AC1}" dt="2022-02-22T13:53:13.078" v="157" actId="478"/>
          <ac:spMkLst>
            <pc:docMk/>
            <pc:sldMk cId="3946829262" sldId="258"/>
            <ac:spMk id="4" creationId="{F0BA76DD-F0AC-47F1-849F-D51C8C00ECFD}"/>
          </ac:spMkLst>
        </pc:spChg>
      </pc:sldChg>
      <pc:sldChg chg="new">
        <pc:chgData name="Stefanie Tschanz" userId="03ef0689-6812-4aff-a6ab-813fe0a978b1" providerId="ADAL" clId="{249EAA0A-5B0C-4C1C-A565-1A65AB171AC1}" dt="2022-02-22T14:02:10.836" v="229" actId="680"/>
        <pc:sldMkLst>
          <pc:docMk/>
          <pc:sldMk cId="2895189744" sldId="259"/>
        </pc:sldMkLst>
      </pc:sldChg>
      <pc:sldChg chg="delSp modSp new del mod">
        <pc:chgData name="Stefanie Tschanz" userId="03ef0689-6812-4aff-a6ab-813fe0a978b1" providerId="ADAL" clId="{249EAA0A-5B0C-4C1C-A565-1A65AB171AC1}" dt="2022-02-22T13:55:52.648" v="179" actId="47"/>
        <pc:sldMkLst>
          <pc:docMk/>
          <pc:sldMk cId="3600255164" sldId="259"/>
        </pc:sldMkLst>
        <pc:spChg chg="mod">
          <ac:chgData name="Stefanie Tschanz" userId="03ef0689-6812-4aff-a6ab-813fe0a978b1" providerId="ADAL" clId="{249EAA0A-5B0C-4C1C-A565-1A65AB171AC1}" dt="2022-02-22T13:49:10.091" v="135" actId="14100"/>
          <ac:spMkLst>
            <pc:docMk/>
            <pc:sldMk cId="3600255164" sldId="259"/>
            <ac:spMk id="3" creationId="{BFF4EF0C-D64C-4AF4-B098-3054EC590B1D}"/>
          </ac:spMkLst>
        </pc:spChg>
        <pc:spChg chg="mod">
          <ac:chgData name="Stefanie Tschanz" userId="03ef0689-6812-4aff-a6ab-813fe0a978b1" providerId="ADAL" clId="{249EAA0A-5B0C-4C1C-A565-1A65AB171AC1}" dt="2022-02-22T13:49:13.145" v="136" actId="14100"/>
          <ac:spMkLst>
            <pc:docMk/>
            <pc:sldMk cId="3600255164" sldId="259"/>
            <ac:spMk id="4" creationId="{8C1E6BDF-A18A-4111-81D1-8CE34CBB52A8}"/>
          </ac:spMkLst>
        </pc:spChg>
        <pc:spChg chg="del">
          <ac:chgData name="Stefanie Tschanz" userId="03ef0689-6812-4aff-a6ab-813fe0a978b1" providerId="ADAL" clId="{249EAA0A-5B0C-4C1C-A565-1A65AB171AC1}" dt="2022-02-22T13:53:17.060" v="158" actId="478"/>
          <ac:spMkLst>
            <pc:docMk/>
            <pc:sldMk cId="3600255164" sldId="259"/>
            <ac:spMk id="5" creationId="{AD7CD98C-9360-4AD0-85D3-0B3B665A7AD5}"/>
          </ac:spMkLst>
        </pc:spChg>
      </pc:sldChg>
      <pc:sldChg chg="new">
        <pc:chgData name="Stefanie Tschanz" userId="03ef0689-6812-4aff-a6ab-813fe0a978b1" providerId="ADAL" clId="{249EAA0A-5B0C-4C1C-A565-1A65AB171AC1}" dt="2022-02-22T14:02:17.715" v="230" actId="680"/>
        <pc:sldMkLst>
          <pc:docMk/>
          <pc:sldMk cId="563558605" sldId="260"/>
        </pc:sldMkLst>
      </pc:sldChg>
      <pc:sldChg chg="delSp new del mod">
        <pc:chgData name="Stefanie Tschanz" userId="03ef0689-6812-4aff-a6ab-813fe0a978b1" providerId="ADAL" clId="{249EAA0A-5B0C-4C1C-A565-1A65AB171AC1}" dt="2022-02-22T13:55:53.493" v="180" actId="47"/>
        <pc:sldMkLst>
          <pc:docMk/>
          <pc:sldMk cId="2417700114" sldId="260"/>
        </pc:sldMkLst>
        <pc:spChg chg="del">
          <ac:chgData name="Stefanie Tschanz" userId="03ef0689-6812-4aff-a6ab-813fe0a978b1" providerId="ADAL" clId="{249EAA0A-5B0C-4C1C-A565-1A65AB171AC1}" dt="2022-02-22T13:53:08.557" v="156" actId="478"/>
          <ac:spMkLst>
            <pc:docMk/>
            <pc:sldMk cId="2417700114" sldId="260"/>
            <ac:spMk id="3" creationId="{0653C3EC-7C90-4E8E-A7D4-4B4C9C74D8FF}"/>
          </ac:spMkLst>
        </pc:spChg>
      </pc:sldChg>
      <pc:sldChg chg="new del">
        <pc:chgData name="Stefanie Tschanz" userId="03ef0689-6812-4aff-a6ab-813fe0a978b1" providerId="ADAL" clId="{249EAA0A-5B0C-4C1C-A565-1A65AB171AC1}" dt="2022-02-22T13:55:51.628" v="177" actId="47"/>
        <pc:sldMkLst>
          <pc:docMk/>
          <pc:sldMk cId="58884503" sldId="261"/>
        </pc:sldMkLst>
      </pc:sldChg>
      <pc:sldChg chg="new del">
        <pc:chgData name="Stefanie Tschanz" userId="03ef0689-6812-4aff-a6ab-813fe0a978b1" providerId="ADAL" clId="{249EAA0A-5B0C-4C1C-A565-1A65AB171AC1}" dt="2022-02-22T14:02:23.590" v="232" actId="47"/>
        <pc:sldMkLst>
          <pc:docMk/>
          <pc:sldMk cId="1158983798" sldId="261"/>
        </pc:sldMkLst>
      </pc:sldChg>
      <pc:sldChg chg="new">
        <pc:chgData name="Stefanie Tschanz" userId="03ef0689-6812-4aff-a6ab-813fe0a978b1" providerId="ADAL" clId="{249EAA0A-5B0C-4C1C-A565-1A65AB171AC1}" dt="2022-02-22T14:02:30.435" v="233" actId="680"/>
        <pc:sldMkLst>
          <pc:docMk/>
          <pc:sldMk cId="1320852388" sldId="261"/>
        </pc:sldMkLst>
      </pc:sldChg>
      <pc:sldChg chg="new del">
        <pc:chgData name="Stefanie Tschanz" userId="03ef0689-6812-4aff-a6ab-813fe0a978b1" providerId="ADAL" clId="{249EAA0A-5B0C-4C1C-A565-1A65AB171AC1}" dt="2022-02-22T13:53:27.193" v="160" actId="2696"/>
        <pc:sldMkLst>
          <pc:docMk/>
          <pc:sldMk cId="3065957689" sldId="261"/>
        </pc:sldMkLst>
      </pc:sldChg>
      <pc:sldMasterChg chg="addSp delSp modSp mod addSldLayout delSldLayout modSldLayout">
        <pc:chgData name="Stefanie Tschanz" userId="03ef0689-6812-4aff-a6ab-813fe0a978b1" providerId="ADAL" clId="{249EAA0A-5B0C-4C1C-A565-1A65AB171AC1}" dt="2022-02-22T14:01:59.990" v="228" actId="478"/>
        <pc:sldMasterMkLst>
          <pc:docMk/>
          <pc:sldMasterMk cId="2674487351" sldId="2147483648"/>
        </pc:sldMasterMkLst>
        <pc:spChg chg="add del mod">
          <ac:chgData name="Stefanie Tschanz" userId="03ef0689-6812-4aff-a6ab-813fe0a978b1" providerId="ADAL" clId="{249EAA0A-5B0C-4C1C-A565-1A65AB171AC1}" dt="2022-02-22T13:54:11.467" v="168" actId="478"/>
          <ac:spMkLst>
            <pc:docMk/>
            <pc:sldMasterMk cId="2674487351" sldId="2147483648"/>
            <ac:spMk id="16" creationId="{605F0402-722A-4C64-BC05-B13AF3884B29}"/>
          </ac:spMkLst>
        </pc:spChg>
        <pc:sldLayoutChg chg="addSp delSp modSp mod">
          <pc:chgData name="Stefanie Tschanz" userId="03ef0689-6812-4aff-a6ab-813fe0a978b1" providerId="ADAL" clId="{249EAA0A-5B0C-4C1C-A565-1A65AB171AC1}" dt="2022-02-22T13:52:46.444" v="155" actId="478"/>
          <pc:sldLayoutMkLst>
            <pc:docMk/>
            <pc:sldMasterMk cId="2674487351" sldId="2147483648"/>
            <pc:sldLayoutMk cId="2125630521" sldId="2147483649"/>
          </pc:sldLayoutMkLst>
          <pc:spChg chg="del">
            <ac:chgData name="Stefanie Tschanz" userId="03ef0689-6812-4aff-a6ab-813fe0a978b1" providerId="ADAL" clId="{249EAA0A-5B0C-4C1C-A565-1A65AB171AC1}" dt="2022-02-22T13:40:51.533" v="27" actId="478"/>
            <ac:spMkLst>
              <pc:docMk/>
              <pc:sldMasterMk cId="2674487351" sldId="2147483648"/>
              <pc:sldLayoutMk cId="2125630521" sldId="2147483649"/>
              <ac:spMk id="21" creationId="{A71A49FD-0D82-471D-9C4C-EF163642E20A}"/>
            </ac:spMkLst>
          </pc:spChg>
          <pc:spChg chg="del">
            <ac:chgData name="Stefanie Tschanz" userId="03ef0689-6812-4aff-a6ab-813fe0a978b1" providerId="ADAL" clId="{249EAA0A-5B0C-4C1C-A565-1A65AB171AC1}" dt="2022-02-22T13:40:54.177" v="28" actId="478"/>
            <ac:spMkLst>
              <pc:docMk/>
              <pc:sldMasterMk cId="2674487351" sldId="2147483648"/>
              <pc:sldLayoutMk cId="2125630521" sldId="2147483649"/>
              <ac:spMk id="22" creationId="{4E941547-F8CB-4B64-986B-81EDCA44BCA9}"/>
            </ac:spMkLst>
          </pc:spChg>
          <pc:spChg chg="add del mod">
            <ac:chgData name="Stefanie Tschanz" userId="03ef0689-6812-4aff-a6ab-813fe0a978b1" providerId="ADAL" clId="{249EAA0A-5B0C-4C1C-A565-1A65AB171AC1}" dt="2022-02-22T13:42:02.997" v="37" actId="478"/>
            <ac:spMkLst>
              <pc:docMk/>
              <pc:sldMasterMk cId="2674487351" sldId="2147483648"/>
              <pc:sldLayoutMk cId="2125630521" sldId="2147483649"/>
              <ac:spMk id="25" creationId="{96C3A375-CAC0-466C-B9F4-0A7258BD7B49}"/>
            </ac:spMkLst>
          </pc:spChg>
          <pc:spChg chg="add del mod">
            <ac:chgData name="Stefanie Tschanz" userId="03ef0689-6812-4aff-a6ab-813fe0a978b1" providerId="ADAL" clId="{249EAA0A-5B0C-4C1C-A565-1A65AB171AC1}" dt="2022-02-22T13:52:24.890" v="149"/>
            <ac:spMkLst>
              <pc:docMk/>
              <pc:sldMasterMk cId="2674487351" sldId="2147483648"/>
              <pc:sldLayoutMk cId="2125630521" sldId="2147483649"/>
              <ac:spMk id="26" creationId="{6DCAC5E5-B9CB-4204-BA31-85319B19D07B}"/>
            </ac:spMkLst>
          </pc:spChg>
          <pc:spChg chg="add del mod">
            <ac:chgData name="Stefanie Tschanz" userId="03ef0689-6812-4aff-a6ab-813fe0a978b1" providerId="ADAL" clId="{249EAA0A-5B0C-4C1C-A565-1A65AB171AC1}" dt="2022-02-22T13:52:46.444" v="155" actId="478"/>
            <ac:spMkLst>
              <pc:docMk/>
              <pc:sldMasterMk cId="2674487351" sldId="2147483648"/>
              <pc:sldLayoutMk cId="2125630521" sldId="2147483649"/>
              <ac:spMk id="27" creationId="{9F2E22E0-4997-4F33-BC03-FF9EA68C4A8C}"/>
            </ac:spMkLst>
          </pc:spChg>
        </pc:sldLayoutChg>
        <pc:sldLayoutChg chg="addSp delSp modSp mod">
          <pc:chgData name="Stefanie Tschanz" userId="03ef0689-6812-4aff-a6ab-813fe0a978b1" providerId="ADAL" clId="{249EAA0A-5B0C-4C1C-A565-1A65AB171AC1}" dt="2022-02-22T14:01:47.422" v="224" actId="478"/>
          <pc:sldLayoutMkLst>
            <pc:docMk/>
            <pc:sldMasterMk cId="2674487351" sldId="2147483648"/>
            <pc:sldLayoutMk cId="1840832653" sldId="2147483661"/>
          </pc:sldLayoutMkLst>
          <pc:spChg chg="mod">
            <ac:chgData name="Stefanie Tschanz" userId="03ef0689-6812-4aff-a6ab-813fe0a978b1" providerId="ADAL" clId="{249EAA0A-5B0C-4C1C-A565-1A65AB171AC1}" dt="2022-02-22T13:46:08.965" v="115" actId="12"/>
            <ac:spMkLst>
              <pc:docMk/>
              <pc:sldMasterMk cId="2674487351" sldId="2147483648"/>
              <pc:sldLayoutMk cId="1840832653" sldId="2147483661"/>
              <ac:spMk id="3" creationId="{3D92674C-7E84-487C-B6F5-9C351597C797}"/>
            </ac:spMkLst>
          </pc:spChg>
          <pc:spChg chg="add del mod">
            <ac:chgData name="Stefanie Tschanz" userId="03ef0689-6812-4aff-a6ab-813fe0a978b1" providerId="ADAL" clId="{249EAA0A-5B0C-4C1C-A565-1A65AB171AC1}" dt="2022-02-22T14:00:23.592" v="209" actId="478"/>
            <ac:spMkLst>
              <pc:docMk/>
              <pc:sldMasterMk cId="2674487351" sldId="2147483648"/>
              <pc:sldLayoutMk cId="1840832653" sldId="2147483661"/>
              <ac:spMk id="4" creationId="{04D15CA9-CBC8-4C93-BE2E-8950D3B89B39}"/>
            </ac:spMkLst>
          </pc:spChg>
          <pc:spChg chg="del mod">
            <ac:chgData name="Stefanie Tschanz" userId="03ef0689-6812-4aff-a6ab-813fe0a978b1" providerId="ADAL" clId="{249EAA0A-5B0C-4C1C-A565-1A65AB171AC1}" dt="2022-02-22T13:55:27.212" v="175" actId="478"/>
            <ac:spMkLst>
              <pc:docMk/>
              <pc:sldMasterMk cId="2674487351" sldId="2147483648"/>
              <pc:sldLayoutMk cId="1840832653" sldId="2147483661"/>
              <ac:spMk id="4" creationId="{4413D61E-906E-42DE-8256-02231D983952}"/>
            </ac:spMkLst>
          </pc:spChg>
          <pc:spChg chg="del">
            <ac:chgData name="Stefanie Tschanz" userId="03ef0689-6812-4aff-a6ab-813fe0a978b1" providerId="ADAL" clId="{249EAA0A-5B0C-4C1C-A565-1A65AB171AC1}" dt="2022-02-22T13:53:38.725" v="161" actId="478"/>
            <ac:spMkLst>
              <pc:docMk/>
              <pc:sldMasterMk cId="2674487351" sldId="2147483648"/>
              <pc:sldLayoutMk cId="1840832653" sldId="2147483661"/>
              <ac:spMk id="5" creationId="{C2A6E746-ABDD-4CD1-A1D3-38793BBFFF37}"/>
            </ac:spMkLst>
          </pc:spChg>
          <pc:spChg chg="del mod">
            <ac:chgData name="Stefanie Tschanz" userId="03ef0689-6812-4aff-a6ab-813fe0a978b1" providerId="ADAL" clId="{249EAA0A-5B0C-4C1C-A565-1A65AB171AC1}" dt="2022-02-22T13:55:28.704" v="176" actId="478"/>
            <ac:spMkLst>
              <pc:docMk/>
              <pc:sldMasterMk cId="2674487351" sldId="2147483648"/>
              <pc:sldLayoutMk cId="1840832653" sldId="2147483661"/>
              <ac:spMk id="6" creationId="{78BF7115-ADEA-4432-B3FD-DB4ADD264F8D}"/>
            </ac:spMkLst>
          </pc:spChg>
          <pc:spChg chg="add del mod">
            <ac:chgData name="Stefanie Tschanz" userId="03ef0689-6812-4aff-a6ab-813fe0a978b1" providerId="ADAL" clId="{249EAA0A-5B0C-4C1C-A565-1A65AB171AC1}" dt="2022-02-22T14:01:47.422" v="224" actId="478"/>
            <ac:spMkLst>
              <pc:docMk/>
              <pc:sldMasterMk cId="2674487351" sldId="2147483648"/>
              <pc:sldLayoutMk cId="1840832653" sldId="2147483661"/>
              <ac:spMk id="6" creationId="{7CA52230-AEAF-4B64-82FD-256899A63BF0}"/>
            </ac:spMkLst>
          </pc:spChg>
          <pc:picChg chg="del">
            <ac:chgData name="Stefanie Tschanz" userId="03ef0689-6812-4aff-a6ab-813fe0a978b1" providerId="ADAL" clId="{249EAA0A-5B0C-4C1C-A565-1A65AB171AC1}" dt="2022-02-22T13:49:32.079" v="137" actId="478"/>
            <ac:picMkLst>
              <pc:docMk/>
              <pc:sldMasterMk cId="2674487351" sldId="2147483648"/>
              <pc:sldLayoutMk cId="1840832653" sldId="2147483661"/>
              <ac:picMk id="7" creationId="{C5CCFDD1-AB0C-46B7-B7C5-2E849C2C919C}"/>
            </ac:picMkLst>
          </pc:picChg>
        </pc:sldLayoutChg>
        <pc:sldLayoutChg chg="addSp delSp modSp mod">
          <pc:chgData name="Stefanie Tschanz" userId="03ef0689-6812-4aff-a6ab-813fe0a978b1" providerId="ADAL" clId="{249EAA0A-5B0C-4C1C-A565-1A65AB171AC1}" dt="2022-02-22T14:01:51.266" v="225" actId="478"/>
          <pc:sldLayoutMkLst>
            <pc:docMk/>
            <pc:sldMasterMk cId="2674487351" sldId="2147483648"/>
            <pc:sldLayoutMk cId="3782390958" sldId="2147483662"/>
          </pc:sldLayoutMkLst>
          <pc:spChg chg="add del mod">
            <ac:chgData name="Stefanie Tschanz" userId="03ef0689-6812-4aff-a6ab-813fe0a978b1" providerId="ADAL" clId="{249EAA0A-5B0C-4C1C-A565-1A65AB171AC1}" dt="2022-02-22T14:00:27.497" v="211" actId="478"/>
            <ac:spMkLst>
              <pc:docMk/>
              <pc:sldMasterMk cId="2674487351" sldId="2147483648"/>
              <pc:sldLayoutMk cId="3782390958" sldId="2147483662"/>
              <ac:spMk id="10" creationId="{A0C5C0A3-C669-48B1-9A21-6BFE5322B147}"/>
            </ac:spMkLst>
          </pc:spChg>
          <pc:spChg chg="add del mod">
            <ac:chgData name="Stefanie Tschanz" userId="03ef0689-6812-4aff-a6ab-813fe0a978b1" providerId="ADAL" clId="{249EAA0A-5B0C-4C1C-A565-1A65AB171AC1}" dt="2022-02-22T13:54:19.180" v="170" actId="478"/>
            <ac:spMkLst>
              <pc:docMk/>
              <pc:sldMasterMk cId="2674487351" sldId="2147483648"/>
              <pc:sldLayoutMk cId="3782390958" sldId="2147483662"/>
              <ac:spMk id="10" creationId="{E5F26FE0-2015-4DB2-A537-922DFE507A87}"/>
            </ac:spMkLst>
          </pc:spChg>
          <pc:spChg chg="add del mod">
            <ac:chgData name="Stefanie Tschanz" userId="03ef0689-6812-4aff-a6ab-813fe0a978b1" providerId="ADAL" clId="{249EAA0A-5B0C-4C1C-A565-1A65AB171AC1}" dt="2022-02-22T14:01:51.266" v="225" actId="478"/>
            <ac:spMkLst>
              <pc:docMk/>
              <pc:sldMasterMk cId="2674487351" sldId="2147483648"/>
              <pc:sldLayoutMk cId="3782390958" sldId="2147483662"/>
              <ac:spMk id="11" creationId="{46762481-C285-4AD4-B83B-44F277F718A4}"/>
            </ac:spMkLst>
          </pc:spChg>
        </pc:sldLayoutChg>
        <pc:sldLayoutChg chg="addSp delSp modSp mod">
          <pc:chgData name="Stefanie Tschanz" userId="03ef0689-6812-4aff-a6ab-813fe0a978b1" providerId="ADAL" clId="{249EAA0A-5B0C-4C1C-A565-1A65AB171AC1}" dt="2022-02-22T14:01:54.225" v="226" actId="478"/>
          <pc:sldLayoutMkLst>
            <pc:docMk/>
            <pc:sldMasterMk cId="2674487351" sldId="2147483648"/>
            <pc:sldLayoutMk cId="2519514389" sldId="2147483663"/>
          </pc:sldLayoutMkLst>
          <pc:spChg chg="mod">
            <ac:chgData name="Stefanie Tschanz" userId="03ef0689-6812-4aff-a6ab-813fe0a978b1" providerId="ADAL" clId="{249EAA0A-5B0C-4C1C-A565-1A65AB171AC1}" dt="2022-02-22T13:44:46.997" v="113" actId="12"/>
            <ac:spMkLst>
              <pc:docMk/>
              <pc:sldMasterMk cId="2674487351" sldId="2147483648"/>
              <pc:sldLayoutMk cId="2519514389" sldId="2147483663"/>
              <ac:spMk id="4" creationId="{A3866640-BD1F-4305-B3E9-04C7F17610E5}"/>
            </ac:spMkLst>
          </pc:spChg>
          <pc:spChg chg="add del mod">
            <ac:chgData name="Stefanie Tschanz" userId="03ef0689-6812-4aff-a6ab-813fe0a978b1" providerId="ADAL" clId="{249EAA0A-5B0C-4C1C-A565-1A65AB171AC1}" dt="2022-02-22T13:54:22.484" v="171" actId="478"/>
            <ac:spMkLst>
              <pc:docMk/>
              <pc:sldMasterMk cId="2674487351" sldId="2147483648"/>
              <pc:sldLayoutMk cId="2519514389" sldId="2147483663"/>
              <ac:spMk id="11" creationId="{41219100-8BD4-45AD-BD64-FEE7A794777F}"/>
            </ac:spMkLst>
          </pc:spChg>
          <pc:spChg chg="add del mod">
            <ac:chgData name="Stefanie Tschanz" userId="03ef0689-6812-4aff-a6ab-813fe0a978b1" providerId="ADAL" clId="{249EAA0A-5B0C-4C1C-A565-1A65AB171AC1}" dt="2022-02-22T14:00:31.901" v="213" actId="478"/>
            <ac:spMkLst>
              <pc:docMk/>
              <pc:sldMasterMk cId="2674487351" sldId="2147483648"/>
              <pc:sldLayoutMk cId="2519514389" sldId="2147483663"/>
              <ac:spMk id="11" creationId="{41F6F049-FC79-474C-A8C5-D7951D55FA78}"/>
            </ac:spMkLst>
          </pc:spChg>
          <pc:spChg chg="add del mod">
            <ac:chgData name="Stefanie Tschanz" userId="03ef0689-6812-4aff-a6ab-813fe0a978b1" providerId="ADAL" clId="{249EAA0A-5B0C-4C1C-A565-1A65AB171AC1}" dt="2022-02-22T14:01:54.225" v="226" actId="478"/>
            <ac:spMkLst>
              <pc:docMk/>
              <pc:sldMasterMk cId="2674487351" sldId="2147483648"/>
              <pc:sldLayoutMk cId="2519514389" sldId="2147483663"/>
              <ac:spMk id="12" creationId="{C8365364-31B9-44B6-BB2B-3865B09FEBA7}"/>
            </ac:spMkLst>
          </pc:spChg>
        </pc:sldLayoutChg>
        <pc:sldLayoutChg chg="addSp delSp modSp mod">
          <pc:chgData name="Stefanie Tschanz" userId="03ef0689-6812-4aff-a6ab-813fe0a978b1" providerId="ADAL" clId="{249EAA0A-5B0C-4C1C-A565-1A65AB171AC1}" dt="2022-02-22T14:01:57.403" v="227" actId="478"/>
          <pc:sldLayoutMkLst>
            <pc:docMk/>
            <pc:sldMasterMk cId="2674487351" sldId="2147483648"/>
            <pc:sldLayoutMk cId="4273760312" sldId="2147483664"/>
          </pc:sldLayoutMkLst>
          <pc:spChg chg="mod">
            <ac:chgData name="Stefanie Tschanz" userId="03ef0689-6812-4aff-a6ab-813fe0a978b1" providerId="ADAL" clId="{249EAA0A-5B0C-4C1C-A565-1A65AB171AC1}" dt="2022-02-22T13:45:23.257" v="114" actId="12"/>
            <ac:spMkLst>
              <pc:docMk/>
              <pc:sldMasterMk cId="2674487351" sldId="2147483648"/>
              <pc:sldLayoutMk cId="4273760312" sldId="2147483664"/>
              <ac:spMk id="4" creationId="{D7D811A7-725A-4278-AF69-32FC0A8C5443}"/>
            </ac:spMkLst>
          </pc:spChg>
          <pc:spChg chg="add del mod">
            <ac:chgData name="Stefanie Tschanz" userId="03ef0689-6812-4aff-a6ab-813fe0a978b1" providerId="ADAL" clId="{249EAA0A-5B0C-4C1C-A565-1A65AB171AC1}" dt="2022-02-22T14:00:35.553" v="215" actId="478"/>
            <ac:spMkLst>
              <pc:docMk/>
              <pc:sldMasterMk cId="2674487351" sldId="2147483648"/>
              <pc:sldLayoutMk cId="4273760312" sldId="2147483664"/>
              <ac:spMk id="13" creationId="{7EA6B104-A69F-428A-AC0D-61C1034A66BE}"/>
            </ac:spMkLst>
          </pc:spChg>
          <pc:spChg chg="add del mod">
            <ac:chgData name="Stefanie Tschanz" userId="03ef0689-6812-4aff-a6ab-813fe0a978b1" providerId="ADAL" clId="{249EAA0A-5B0C-4C1C-A565-1A65AB171AC1}" dt="2022-02-22T13:54:24.058" v="172" actId="478"/>
            <ac:spMkLst>
              <pc:docMk/>
              <pc:sldMasterMk cId="2674487351" sldId="2147483648"/>
              <pc:sldLayoutMk cId="4273760312" sldId="2147483664"/>
              <ac:spMk id="13" creationId="{D430E403-A02E-49EA-A4CF-615322E46C68}"/>
            </ac:spMkLst>
          </pc:spChg>
          <pc:spChg chg="add del mod">
            <ac:chgData name="Stefanie Tschanz" userId="03ef0689-6812-4aff-a6ab-813fe0a978b1" providerId="ADAL" clId="{249EAA0A-5B0C-4C1C-A565-1A65AB171AC1}" dt="2022-02-22T14:01:57.403" v="227" actId="478"/>
            <ac:spMkLst>
              <pc:docMk/>
              <pc:sldMasterMk cId="2674487351" sldId="2147483648"/>
              <pc:sldLayoutMk cId="4273760312" sldId="2147483664"/>
              <ac:spMk id="14" creationId="{43905F19-CA09-4D37-BC3E-BCE5A60B3C2E}"/>
            </ac:spMkLst>
          </pc:spChg>
        </pc:sldLayoutChg>
        <pc:sldLayoutChg chg="addSp delSp modSp mod">
          <pc:chgData name="Stefanie Tschanz" userId="03ef0689-6812-4aff-a6ab-813fe0a978b1" providerId="ADAL" clId="{249EAA0A-5B0C-4C1C-A565-1A65AB171AC1}" dt="2022-02-22T14:01:59.990" v="228" actId="478"/>
          <pc:sldLayoutMkLst>
            <pc:docMk/>
            <pc:sldMasterMk cId="2674487351" sldId="2147483648"/>
            <pc:sldLayoutMk cId="1204458848" sldId="2147483665"/>
          </pc:sldLayoutMkLst>
          <pc:spChg chg="add del mod">
            <ac:chgData name="Stefanie Tschanz" userId="03ef0689-6812-4aff-a6ab-813fe0a978b1" providerId="ADAL" clId="{249EAA0A-5B0C-4C1C-A565-1A65AB171AC1}" dt="2022-02-22T14:00:38.998" v="217" actId="478"/>
            <ac:spMkLst>
              <pc:docMk/>
              <pc:sldMasterMk cId="2674487351" sldId="2147483648"/>
              <pc:sldLayoutMk cId="1204458848" sldId="2147483665"/>
              <ac:spMk id="9" creationId="{FC5BD6BE-2EB8-4C54-B49B-5411F94BC021}"/>
            </ac:spMkLst>
          </pc:spChg>
          <pc:spChg chg="add del mod">
            <ac:chgData name="Stefanie Tschanz" userId="03ef0689-6812-4aff-a6ab-813fe0a978b1" providerId="ADAL" clId="{249EAA0A-5B0C-4C1C-A565-1A65AB171AC1}" dt="2022-02-22T14:01:59.990" v="228" actId="478"/>
            <ac:spMkLst>
              <pc:docMk/>
              <pc:sldMasterMk cId="2674487351" sldId="2147483648"/>
              <pc:sldLayoutMk cId="1204458848" sldId="2147483665"/>
              <ac:spMk id="10" creationId="{24E6B5D5-A3C9-4370-B83F-7721233033D7}"/>
            </ac:spMkLst>
          </pc:spChg>
          <pc:spChg chg="add del mod">
            <ac:chgData name="Stefanie Tschanz" userId="03ef0689-6812-4aff-a6ab-813fe0a978b1" providerId="ADAL" clId="{249EAA0A-5B0C-4C1C-A565-1A65AB171AC1}" dt="2022-02-22T13:54:25.453" v="173" actId="478"/>
            <ac:spMkLst>
              <pc:docMk/>
              <pc:sldMasterMk cId="2674487351" sldId="2147483648"/>
              <pc:sldLayoutMk cId="1204458848" sldId="2147483665"/>
              <ac:spMk id="12" creationId="{F81F0284-E58C-43D1-AD81-AC969D313BD2}"/>
            </ac:spMkLst>
          </pc:spChg>
        </pc:sldLayoutChg>
        <pc:sldLayoutChg chg="addSp delSp modSp mod">
          <pc:chgData name="Stefanie Tschanz" userId="03ef0689-6812-4aff-a6ab-813fe0a978b1" providerId="ADAL" clId="{249EAA0A-5B0C-4C1C-A565-1A65AB171AC1}" dt="2022-02-22T14:01:44.495" v="223" actId="478"/>
          <pc:sldLayoutMkLst>
            <pc:docMk/>
            <pc:sldMasterMk cId="2674487351" sldId="2147483648"/>
            <pc:sldLayoutMk cId="664719478" sldId="2147483666"/>
          </pc:sldLayoutMkLst>
          <pc:spChg chg="del">
            <ac:chgData name="Stefanie Tschanz" userId="03ef0689-6812-4aff-a6ab-813fe0a978b1" providerId="ADAL" clId="{249EAA0A-5B0C-4C1C-A565-1A65AB171AC1}" dt="2022-02-22T13:39:34.299" v="5" actId="478"/>
            <ac:spMkLst>
              <pc:docMk/>
              <pc:sldMasterMk cId="2674487351" sldId="2147483648"/>
              <pc:sldLayoutMk cId="664719478" sldId="2147483666"/>
              <ac:spMk id="3" creationId="{45B4D08F-866C-4095-8CDB-5AA26B8EAB16}"/>
            </ac:spMkLst>
          </pc:spChg>
          <pc:spChg chg="add del mod">
            <ac:chgData name="Stefanie Tschanz" userId="03ef0689-6812-4aff-a6ab-813fe0a978b1" providerId="ADAL" clId="{249EAA0A-5B0C-4C1C-A565-1A65AB171AC1}" dt="2022-02-22T14:01:44.495" v="223" actId="478"/>
            <ac:spMkLst>
              <pc:docMk/>
              <pc:sldMasterMk cId="2674487351" sldId="2147483648"/>
              <pc:sldLayoutMk cId="664719478" sldId="2147483666"/>
              <ac:spMk id="7" creationId="{474E2F0E-C209-4BCE-972B-D9FE06174D0C}"/>
            </ac:spMkLst>
          </pc:spChg>
          <pc:spChg chg="add mod">
            <ac:chgData name="Stefanie Tschanz" userId="03ef0689-6812-4aff-a6ab-813fe0a978b1" providerId="ADAL" clId="{249EAA0A-5B0C-4C1C-A565-1A65AB171AC1}" dt="2022-02-22T13:40:39.245" v="24" actId="207"/>
            <ac:spMkLst>
              <pc:docMk/>
              <pc:sldMasterMk cId="2674487351" sldId="2147483648"/>
              <pc:sldLayoutMk cId="664719478" sldId="2147483666"/>
              <ac:spMk id="12" creationId="{7EE0E1E6-F854-429E-B7C8-FF24788B68E0}"/>
            </ac:spMkLst>
          </pc:spChg>
          <pc:picChg chg="mod modCrop">
            <ac:chgData name="Stefanie Tschanz" userId="03ef0689-6812-4aff-a6ab-813fe0a978b1" providerId="ADAL" clId="{249EAA0A-5B0C-4C1C-A565-1A65AB171AC1}" dt="2022-02-22T14:01:37.280" v="222" actId="732"/>
            <ac:picMkLst>
              <pc:docMk/>
              <pc:sldMasterMk cId="2674487351" sldId="2147483648"/>
              <pc:sldLayoutMk cId="664719478" sldId="2147483666"/>
              <ac:picMk id="10" creationId="{5B6B71F6-00EB-43A5-8181-C3DE75572EA7}"/>
            </ac:picMkLst>
          </pc:picChg>
        </pc:sldLayoutChg>
        <pc:sldLayoutChg chg="addSp delSp modSp new del mod">
          <pc:chgData name="Stefanie Tschanz" userId="03ef0689-6812-4aff-a6ab-813fe0a978b1" providerId="ADAL" clId="{249EAA0A-5B0C-4C1C-A565-1A65AB171AC1}" dt="2022-02-22T13:48:10.136" v="129" actId="2696"/>
          <pc:sldLayoutMkLst>
            <pc:docMk/>
            <pc:sldMasterMk cId="2674487351" sldId="2147483648"/>
            <pc:sldLayoutMk cId="907861365" sldId="2147483667"/>
          </pc:sldLayoutMkLst>
          <pc:spChg chg="del">
            <ac:chgData name="Stefanie Tschanz" userId="03ef0689-6812-4aff-a6ab-813fe0a978b1" providerId="ADAL" clId="{249EAA0A-5B0C-4C1C-A565-1A65AB171AC1}" dt="2022-02-22T13:47:30.780" v="122" actId="478"/>
            <ac:spMkLst>
              <pc:docMk/>
              <pc:sldMasterMk cId="2674487351" sldId="2147483648"/>
              <pc:sldLayoutMk cId="907861365" sldId="2147483667"/>
              <ac:spMk id="2" creationId="{71CC2807-70E1-4872-AB30-939A73E7D197}"/>
            </ac:spMkLst>
          </pc:spChg>
          <pc:spChg chg="add del mod ord">
            <ac:chgData name="Stefanie Tschanz" userId="03ef0689-6812-4aff-a6ab-813fe0a978b1" providerId="ADAL" clId="{249EAA0A-5B0C-4C1C-A565-1A65AB171AC1}" dt="2022-02-22T13:47:43.344" v="127" actId="478"/>
            <ac:spMkLst>
              <pc:docMk/>
              <pc:sldMasterMk cId="2674487351" sldId="2147483648"/>
              <pc:sldLayoutMk cId="907861365" sldId="2147483667"/>
              <ac:spMk id="3" creationId="{034D8759-F420-4029-8C12-64806813ACFF}"/>
            </ac:spMkLst>
          </pc:spChg>
        </pc:sldLayoutChg>
        <pc:sldLayoutChg chg="addSp delSp modSp del mod">
          <pc:chgData name="Stefanie Tschanz" userId="03ef0689-6812-4aff-a6ab-813fe0a978b1" providerId="ADAL" clId="{249EAA0A-5B0C-4C1C-A565-1A65AB171AC1}" dt="2022-02-22T13:48:27.733" v="134" actId="2696"/>
          <pc:sldLayoutMkLst>
            <pc:docMk/>
            <pc:sldMasterMk cId="2674487351" sldId="2147483648"/>
            <pc:sldLayoutMk cId="1245296154" sldId="2147483668"/>
          </pc:sldLayoutMkLst>
          <pc:spChg chg="del mod">
            <ac:chgData name="Stefanie Tschanz" userId="03ef0689-6812-4aff-a6ab-813fe0a978b1" providerId="ADAL" clId="{249EAA0A-5B0C-4C1C-A565-1A65AB171AC1}" dt="2022-02-22T13:48:22.282" v="133" actId="478"/>
            <ac:spMkLst>
              <pc:docMk/>
              <pc:sldMasterMk cId="2674487351" sldId="2147483648"/>
              <pc:sldLayoutMk cId="1245296154" sldId="2147483668"/>
              <ac:spMk id="3" creationId="{00000000-0000-0000-0000-000000000000}"/>
            </ac:spMkLst>
          </pc:spChg>
          <pc:spChg chg="add del mod">
            <ac:chgData name="Stefanie Tschanz" userId="03ef0689-6812-4aff-a6ab-813fe0a978b1" providerId="ADAL" clId="{249EAA0A-5B0C-4C1C-A565-1A65AB171AC1}" dt="2022-02-22T13:48:18.525" v="132" actId="478"/>
            <ac:spMkLst>
              <pc:docMk/>
              <pc:sldMasterMk cId="2674487351" sldId="2147483648"/>
              <pc:sldLayoutMk cId="1245296154" sldId="2147483668"/>
              <ac:spMk id="5" creationId="{00000000-0000-0000-0000-000000000000}"/>
            </ac:spMkLst>
          </pc:spChg>
        </pc:sldLayoutChg>
      </pc:sldMasterChg>
      <pc:sldMasterChg chg="new del mod addSldLayout delSldLayout">
        <pc:chgData name="Stefanie Tschanz" userId="03ef0689-6812-4aff-a6ab-813fe0a978b1" providerId="ADAL" clId="{249EAA0A-5B0C-4C1C-A565-1A65AB171AC1}" dt="2022-02-22T13:47:06.195" v="117" actId="6938"/>
        <pc:sldMasterMkLst>
          <pc:docMk/>
          <pc:sldMasterMk cId="3930647798" sldId="2147483667"/>
        </pc:sldMasterMkLst>
        <pc:sldLayoutChg chg="new del replId">
          <pc:chgData name="Stefanie Tschanz" userId="03ef0689-6812-4aff-a6ab-813fe0a978b1" providerId="ADAL" clId="{249EAA0A-5B0C-4C1C-A565-1A65AB171AC1}" dt="2022-02-22T13:47:06.195" v="117" actId="6938"/>
          <pc:sldLayoutMkLst>
            <pc:docMk/>
            <pc:sldMasterMk cId="3930647798" sldId="2147483667"/>
            <pc:sldLayoutMk cId="1692095370" sldId="2147483668"/>
          </pc:sldLayoutMkLst>
        </pc:sldLayoutChg>
        <pc:sldLayoutChg chg="new del replId">
          <pc:chgData name="Stefanie Tschanz" userId="03ef0689-6812-4aff-a6ab-813fe0a978b1" providerId="ADAL" clId="{249EAA0A-5B0C-4C1C-A565-1A65AB171AC1}" dt="2022-02-22T13:47:06.195" v="117" actId="6938"/>
          <pc:sldLayoutMkLst>
            <pc:docMk/>
            <pc:sldMasterMk cId="3930647798" sldId="2147483667"/>
            <pc:sldLayoutMk cId="1968964364" sldId="2147483669"/>
          </pc:sldLayoutMkLst>
        </pc:sldLayoutChg>
        <pc:sldLayoutChg chg="new del replId">
          <pc:chgData name="Stefanie Tschanz" userId="03ef0689-6812-4aff-a6ab-813fe0a978b1" providerId="ADAL" clId="{249EAA0A-5B0C-4C1C-A565-1A65AB171AC1}" dt="2022-02-22T13:47:06.195" v="117" actId="6938"/>
          <pc:sldLayoutMkLst>
            <pc:docMk/>
            <pc:sldMasterMk cId="3930647798" sldId="2147483667"/>
            <pc:sldLayoutMk cId="3738954047" sldId="2147483670"/>
          </pc:sldLayoutMkLst>
        </pc:sldLayoutChg>
        <pc:sldLayoutChg chg="new del replId">
          <pc:chgData name="Stefanie Tschanz" userId="03ef0689-6812-4aff-a6ab-813fe0a978b1" providerId="ADAL" clId="{249EAA0A-5B0C-4C1C-A565-1A65AB171AC1}" dt="2022-02-22T13:47:06.195" v="117" actId="6938"/>
          <pc:sldLayoutMkLst>
            <pc:docMk/>
            <pc:sldMasterMk cId="3930647798" sldId="2147483667"/>
            <pc:sldLayoutMk cId="3389721994" sldId="2147483671"/>
          </pc:sldLayoutMkLst>
        </pc:sldLayoutChg>
        <pc:sldLayoutChg chg="new del replId">
          <pc:chgData name="Stefanie Tschanz" userId="03ef0689-6812-4aff-a6ab-813fe0a978b1" providerId="ADAL" clId="{249EAA0A-5B0C-4C1C-A565-1A65AB171AC1}" dt="2022-02-22T13:47:06.195" v="117" actId="6938"/>
          <pc:sldLayoutMkLst>
            <pc:docMk/>
            <pc:sldMasterMk cId="3930647798" sldId="2147483667"/>
            <pc:sldLayoutMk cId="3582334693" sldId="2147483672"/>
          </pc:sldLayoutMkLst>
        </pc:sldLayoutChg>
        <pc:sldLayoutChg chg="new del replId">
          <pc:chgData name="Stefanie Tschanz" userId="03ef0689-6812-4aff-a6ab-813fe0a978b1" providerId="ADAL" clId="{249EAA0A-5B0C-4C1C-A565-1A65AB171AC1}" dt="2022-02-22T13:47:06.195" v="117" actId="6938"/>
          <pc:sldLayoutMkLst>
            <pc:docMk/>
            <pc:sldMasterMk cId="3930647798" sldId="2147483667"/>
            <pc:sldLayoutMk cId="3478973703" sldId="2147483673"/>
          </pc:sldLayoutMkLst>
        </pc:sldLayoutChg>
        <pc:sldLayoutChg chg="new del replId">
          <pc:chgData name="Stefanie Tschanz" userId="03ef0689-6812-4aff-a6ab-813fe0a978b1" providerId="ADAL" clId="{249EAA0A-5B0C-4C1C-A565-1A65AB171AC1}" dt="2022-02-22T13:47:06.195" v="117" actId="6938"/>
          <pc:sldLayoutMkLst>
            <pc:docMk/>
            <pc:sldMasterMk cId="3930647798" sldId="2147483667"/>
            <pc:sldLayoutMk cId="2634501025" sldId="2147483674"/>
          </pc:sldLayoutMkLst>
        </pc:sldLayoutChg>
        <pc:sldLayoutChg chg="new del replId">
          <pc:chgData name="Stefanie Tschanz" userId="03ef0689-6812-4aff-a6ab-813fe0a978b1" providerId="ADAL" clId="{249EAA0A-5B0C-4C1C-A565-1A65AB171AC1}" dt="2022-02-22T13:47:06.195" v="117" actId="6938"/>
          <pc:sldLayoutMkLst>
            <pc:docMk/>
            <pc:sldMasterMk cId="3930647798" sldId="2147483667"/>
            <pc:sldLayoutMk cId="1159966315" sldId="2147483675"/>
          </pc:sldLayoutMkLst>
        </pc:sldLayoutChg>
        <pc:sldLayoutChg chg="new del replId">
          <pc:chgData name="Stefanie Tschanz" userId="03ef0689-6812-4aff-a6ab-813fe0a978b1" providerId="ADAL" clId="{249EAA0A-5B0C-4C1C-A565-1A65AB171AC1}" dt="2022-02-22T13:47:06.195" v="117" actId="6938"/>
          <pc:sldLayoutMkLst>
            <pc:docMk/>
            <pc:sldMasterMk cId="3930647798" sldId="2147483667"/>
            <pc:sldLayoutMk cId="1379428459" sldId="2147483676"/>
          </pc:sldLayoutMkLst>
        </pc:sldLayoutChg>
        <pc:sldLayoutChg chg="new del replId">
          <pc:chgData name="Stefanie Tschanz" userId="03ef0689-6812-4aff-a6ab-813fe0a978b1" providerId="ADAL" clId="{249EAA0A-5B0C-4C1C-A565-1A65AB171AC1}" dt="2022-02-22T13:47:06.195" v="117" actId="6938"/>
          <pc:sldLayoutMkLst>
            <pc:docMk/>
            <pc:sldMasterMk cId="3930647798" sldId="2147483667"/>
            <pc:sldLayoutMk cId="926788793" sldId="2147483677"/>
          </pc:sldLayoutMkLst>
        </pc:sldLayoutChg>
        <pc:sldLayoutChg chg="new del replId">
          <pc:chgData name="Stefanie Tschanz" userId="03ef0689-6812-4aff-a6ab-813fe0a978b1" providerId="ADAL" clId="{249EAA0A-5B0C-4C1C-A565-1A65AB171AC1}" dt="2022-02-22T13:47:06.195" v="117" actId="6938"/>
          <pc:sldLayoutMkLst>
            <pc:docMk/>
            <pc:sldMasterMk cId="3930647798" sldId="2147483667"/>
            <pc:sldLayoutMk cId="30170480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35149-2452-4B04-B437-32D3E639E401}" type="datetimeFigureOut">
              <a:rPr lang="de-CH" smtClean="0"/>
              <a:t>22.02.2022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A9384-9386-42CA-A6CF-51BD289C55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926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56568100-31C2-493F-BAC8-DD7C550C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DD736CC9-D666-4E06-84BA-06D21C79D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DF98F728-DB03-401D-8100-2A8E9702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34874-5AEA-4AC9-A697-017D4ACAC5D4}" type="slidenum">
              <a:rPr lang="de-CH" smtClean="0"/>
              <a:t>‹Nr.›</a:t>
            </a:fld>
            <a:endParaRPr lang="de-CH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76292F8-4BC3-49A3-BF3A-F48730CF4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854"/>
            <a:ext cx="12192000" cy="1078992"/>
          </a:xfrm>
          <a:prstGeom prst="rect">
            <a:avLst/>
          </a:prstGeom>
        </p:spPr>
      </p:pic>
      <p:pic>
        <p:nvPicPr>
          <p:cNvPr id="18" name="Grafik 2">
            <a:extLst>
              <a:ext uri="{FF2B5EF4-FFF2-40B4-BE49-F238E27FC236}">
                <a16:creationId xmlns:a16="http://schemas.microsoft.com/office/drawing/2014/main" id="{C4A53BAD-B363-4787-AE1A-5DEB34DF17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036" y="4953379"/>
            <a:ext cx="741092" cy="755482"/>
          </a:xfrm>
          <a:prstGeom prst="rect">
            <a:avLst/>
          </a:prstGeom>
        </p:spPr>
      </p:pic>
      <p:pic>
        <p:nvPicPr>
          <p:cNvPr id="19" name="Picture 2" descr="Jugend+Sport - Kanton Aargau">
            <a:extLst>
              <a:ext uri="{FF2B5EF4-FFF2-40B4-BE49-F238E27FC236}">
                <a16:creationId xmlns:a16="http://schemas.microsoft.com/office/drawing/2014/main" id="{AF0E244B-7F9E-4D72-BB2E-D5B366ED992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b="16290"/>
          <a:stretch/>
        </p:blipFill>
        <p:spPr bwMode="auto">
          <a:xfrm>
            <a:off x="-2" y="-1"/>
            <a:ext cx="12192000" cy="581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 descr="Ein Bild, das Text enthält.&#10;&#10;Automatisch generierte Beschreibung">
            <a:extLst>
              <a:ext uri="{FF2B5EF4-FFF2-40B4-BE49-F238E27FC236}">
                <a16:creationId xmlns:a16="http://schemas.microsoft.com/office/drawing/2014/main" id="{E5E4F138-66E4-4493-8A08-813348DCE2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30" y="1493207"/>
            <a:ext cx="2256161" cy="68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3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6B71F6-00EB-43A5-8181-C3DE75572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6" r="4282" b="3282"/>
          <a:stretch/>
        </p:blipFill>
        <p:spPr>
          <a:xfrm rot="16200000">
            <a:off x="3191153" y="-3191156"/>
            <a:ext cx="5809673" cy="12191981"/>
          </a:xfrm>
          <a:prstGeom prst="rect">
            <a:avLst/>
          </a:prstGeom>
        </p:spPr>
      </p:pic>
      <p:sp>
        <p:nvSpPr>
          <p:cNvPr id="4" name="Freeform: Shape 8">
            <a:extLst>
              <a:ext uri="{FF2B5EF4-FFF2-40B4-BE49-F238E27FC236}">
                <a16:creationId xmlns:a16="http://schemas.microsoft.com/office/drawing/2014/main" id="{0C82E6C8-5BEC-4082-BD04-00A09DC32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E573379-76F0-4478-9CC2-42481E9A2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 r="20475"/>
          <a:stretch/>
        </p:blipFill>
        <p:spPr>
          <a:xfrm>
            <a:off x="20" y="1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pic>
        <p:nvPicPr>
          <p:cNvPr id="11" name="Grafik 2">
            <a:extLst>
              <a:ext uri="{FF2B5EF4-FFF2-40B4-BE49-F238E27FC236}">
                <a16:creationId xmlns:a16="http://schemas.microsoft.com/office/drawing/2014/main" id="{E50033E6-91EC-440F-90C5-288E63F016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973" y="163017"/>
            <a:ext cx="487121" cy="49658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7EE0E1E6-F854-429E-B7C8-FF24788B6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4519" y="2862218"/>
            <a:ext cx="4880442" cy="744833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6471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920B5-7B48-4AE5-A960-C849E243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92674C-7E84-487C-B6F5-9C351597C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30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4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142C4C44-577B-4790-997C-8055CF578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0" y="116835"/>
            <a:ext cx="487121" cy="4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3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CA142-7D4A-4CE8-9B1C-8E9ADA4B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4D3AAF-9445-4479-81DC-DF69B1308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97ACFF-7B57-44B0-B95D-5363B0B7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C99683-3B11-4D44-B447-3BA0790E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566807-14AD-4574-966C-9A32D0FE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34874-5AEA-4AC9-A697-017D4ACAC5D4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DB4238-E2E6-4106-A626-E71BC10BF4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854"/>
            <a:ext cx="12192000" cy="1078992"/>
          </a:xfrm>
          <a:prstGeom prst="rect">
            <a:avLst/>
          </a:prstGeom>
        </p:spPr>
      </p:pic>
      <p:pic>
        <p:nvPicPr>
          <p:cNvPr id="9" name="Grafik 2">
            <a:extLst>
              <a:ext uri="{FF2B5EF4-FFF2-40B4-BE49-F238E27FC236}">
                <a16:creationId xmlns:a16="http://schemas.microsoft.com/office/drawing/2014/main" id="{C56B5976-ED4D-44D4-BCE6-DAC02D873C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0" y="116835"/>
            <a:ext cx="487121" cy="4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9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F5821-8154-4483-ACA0-58A9EA64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AA6709-0C43-48DB-BA04-B6D560F6A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buClr>
                <a:srgbClr val="C00000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buClr>
                <a:srgbClr val="C00000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buClr>
                <a:srgbClr val="C00000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buClr>
                <a:srgbClr val="C00000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866640-BD1F-4305-B3E9-04C7F176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30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4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420D5B-DA34-41EE-B99E-216611B6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AC6B67-E759-431D-ABA5-BA632FEA5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AEF89B-1148-49CA-8082-8A4D6523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34874-5AEA-4AC9-A697-017D4ACAC5D4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6B461E8-0DCC-4D9F-B13F-0EFFCF7EB3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854"/>
            <a:ext cx="12192000" cy="1078992"/>
          </a:xfrm>
          <a:prstGeom prst="rect">
            <a:avLst/>
          </a:prstGeom>
        </p:spPr>
      </p:pic>
      <p:pic>
        <p:nvPicPr>
          <p:cNvPr id="10" name="Grafik 2">
            <a:extLst>
              <a:ext uri="{FF2B5EF4-FFF2-40B4-BE49-F238E27FC236}">
                <a16:creationId xmlns:a16="http://schemas.microsoft.com/office/drawing/2014/main" id="{8BA63A92-6115-4955-87E3-F1540F2C0C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0" y="116835"/>
            <a:ext cx="487121" cy="4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1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48325-0DA1-476F-AD38-013F7BB7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1605C3-6EA9-4A18-9750-F8430AE9C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D811A7-725A-4278-AF69-32FC0A8C5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30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4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0402672-B02A-47AF-B5AD-52F089B55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80832A4-D225-4F28-8BA0-ECF54EAA4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30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400" indent="-228600"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47AF5A-3EAE-4F56-A762-12425E76B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3DBCBE6-46F4-41E6-9AEC-22BD4E2F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FE715CA-920E-4420-8669-287A57D7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34874-5AEA-4AC9-A697-017D4ACAC5D4}" type="slidenum">
              <a:rPr lang="de-CH" smtClean="0"/>
              <a:t>‹Nr.›</a:t>
            </a:fld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7F5AE75-DE61-4684-A505-29EC492B4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854"/>
            <a:ext cx="12192000" cy="1078992"/>
          </a:xfrm>
          <a:prstGeom prst="rect">
            <a:avLst/>
          </a:prstGeom>
        </p:spPr>
      </p:pic>
      <p:pic>
        <p:nvPicPr>
          <p:cNvPr id="12" name="Grafik 2">
            <a:extLst>
              <a:ext uri="{FF2B5EF4-FFF2-40B4-BE49-F238E27FC236}">
                <a16:creationId xmlns:a16="http://schemas.microsoft.com/office/drawing/2014/main" id="{5016CD1D-A18B-4CCA-A3C5-B0504409C4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0" y="116835"/>
            <a:ext cx="487121" cy="4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6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9F442-9BCD-4B91-9129-4F3B29FD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429026-B959-4C11-8B89-852666BE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B16021-2B79-4A10-B590-6B7AF9F1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713BFE-90F6-477D-B067-6A89DFF1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34874-5AEA-4AC9-A697-017D4ACAC5D4}" type="slidenum">
              <a:rPr lang="de-CH" smtClean="0"/>
              <a:t>‹Nr.›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CF1F9F-CA59-4711-A5AC-31B114B2A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854"/>
            <a:ext cx="12192000" cy="1078992"/>
          </a:xfrm>
          <a:prstGeom prst="rect">
            <a:avLst/>
          </a:prstGeom>
        </p:spPr>
      </p:pic>
      <p:pic>
        <p:nvPicPr>
          <p:cNvPr id="8" name="Grafik 2">
            <a:extLst>
              <a:ext uri="{FF2B5EF4-FFF2-40B4-BE49-F238E27FC236}">
                <a16:creationId xmlns:a16="http://schemas.microsoft.com/office/drawing/2014/main" id="{01BA1D38-B673-4CAF-B6E0-B6C58596E4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0" y="116835"/>
            <a:ext cx="487121" cy="4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5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6DA9E530-8BE6-4D24-B39D-AB1CE56E38E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854"/>
            <a:ext cx="1219200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8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70E4E2A-906E-4E73-954E-BB2CE4046634}"/>
              </a:ext>
            </a:extLst>
          </p:cNvPr>
          <p:cNvSpPr txBox="1"/>
          <p:nvPr/>
        </p:nvSpPr>
        <p:spPr>
          <a:xfrm>
            <a:off x="167148" y="6076335"/>
            <a:ext cx="353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latin typeface="Verdana" panose="020B0604030504040204" pitchFamily="34" charset="0"/>
                <a:ea typeface="Verdana" panose="020B0604030504040204" pitchFamily="34" charset="0"/>
              </a:rPr>
              <a:t>Kurstitel und Datum</a:t>
            </a:r>
          </a:p>
          <a:p>
            <a:r>
              <a:rPr lang="de-CH" b="1" dirty="0">
                <a:latin typeface="Verdana" panose="020B0604030504040204" pitchFamily="34" charset="0"/>
                <a:ea typeface="Verdana" panose="020B0604030504040204" pitchFamily="34" charset="0"/>
              </a:rPr>
              <a:t>Name Referent*in</a:t>
            </a:r>
          </a:p>
        </p:txBody>
      </p:sp>
    </p:spTree>
    <p:extLst>
      <p:ext uri="{BB962C8B-B14F-4D97-AF65-F5344CB8AC3E}">
        <p14:creationId xmlns:p14="http://schemas.microsoft.com/office/powerpoint/2010/main" val="266901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F7504-A553-4E27-A97B-9FBC8C519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Thema</a:t>
            </a:r>
            <a:br>
              <a:rPr lang="de-CH" dirty="0"/>
            </a:br>
            <a:r>
              <a:rPr lang="de-CH" dirty="0"/>
              <a:t>Unterthema</a:t>
            </a:r>
          </a:p>
        </p:txBody>
      </p:sp>
    </p:spTree>
    <p:extLst>
      <p:ext uri="{BB962C8B-B14F-4D97-AF65-F5344CB8AC3E}">
        <p14:creationId xmlns:p14="http://schemas.microsoft.com/office/powerpoint/2010/main" val="307954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30CC-1304-4EB4-AF55-3E10CA2B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C17948-2DF2-4B7B-88C2-C0EEE71BC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741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47351-14EE-48B0-AAFB-0C2337BF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518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07AAE-E349-440A-9294-C654A9460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35BE71-BC23-45AF-9D82-A4E311E2E0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6DB798-0EB0-42EA-81D9-B27E613435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355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A1A7A-F25B-49AE-AEDE-48AEF405A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89E4AF-0FFD-439D-8884-E774819DB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1FC288-65DE-4F87-84EA-A336B994BA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7B8DE6F-DF8D-4062-AC50-FFFAB8262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513109C-C092-407F-9520-4A308CBB480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0852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4EB46C9191DC4487F7E89302F062CB" ma:contentTypeVersion="9" ma:contentTypeDescription="Ein neues Dokument erstellen." ma:contentTypeScope="" ma:versionID="482e4b143b71c608d8b2a47e355be65d">
  <xsd:schema xmlns:xsd="http://www.w3.org/2001/XMLSchema" xmlns:xs="http://www.w3.org/2001/XMLSchema" xmlns:p="http://schemas.microsoft.com/office/2006/metadata/properties" xmlns:ns2="748e1aa8-4777-4134-bd82-6018d85c0353" targetNamespace="http://schemas.microsoft.com/office/2006/metadata/properties" ma:root="true" ma:fieldsID="d55c8b5a9b225fce7d796b360201022e" ns2:_="">
    <xsd:import namespace="748e1aa8-4777-4134-bd82-6018d85c03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e1aa8-4777-4134-bd82-6018d85c0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A6EA57-C3D6-47DD-922B-7FE93BDA778F}"/>
</file>

<file path=customXml/itemProps2.xml><?xml version="1.0" encoding="utf-8"?>
<ds:datastoreItem xmlns:ds="http://schemas.openxmlformats.org/officeDocument/2006/customXml" ds:itemID="{87748913-A6FC-4BB0-A0A4-B800BDEA918F}"/>
</file>

<file path=customXml/itemProps3.xml><?xml version="1.0" encoding="utf-8"?>
<ds:datastoreItem xmlns:ds="http://schemas.openxmlformats.org/officeDocument/2006/customXml" ds:itemID="{E976F795-018B-4D07-8F43-075A33F3F19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Breitbild</PresentationFormat>
  <Paragraphs>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Office</vt:lpstr>
      <vt:lpstr>PowerPoint-Präsentation</vt:lpstr>
      <vt:lpstr>Thema Unterthema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Stefanie Tschanz</dc:creator>
  <cp:lastModifiedBy>Stefanie Tschanz</cp:lastModifiedBy>
  <cp:revision>1</cp:revision>
  <dcterms:created xsi:type="dcterms:W3CDTF">2022-02-22T13:13:33Z</dcterms:created>
  <dcterms:modified xsi:type="dcterms:W3CDTF">2022-02-22T14:02:32Z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0x0101000C4EB46C9191DC4487F7E89302F062CB</vt:lpwstr>
  </property>
</Properties>
</file>